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6"/>
  </p:handoutMasterIdLst>
  <p:sldIdLst>
    <p:sldId id="268" r:id="rId2"/>
    <p:sldId id="257" r:id="rId3"/>
    <p:sldId id="258" r:id="rId4"/>
    <p:sldId id="264" r:id="rId5"/>
    <p:sldId id="269" r:id="rId6"/>
    <p:sldId id="273" r:id="rId7"/>
    <p:sldId id="274" r:id="rId8"/>
    <p:sldId id="275" r:id="rId9"/>
    <p:sldId id="277" r:id="rId10"/>
    <p:sldId id="276" r:id="rId11"/>
    <p:sldId id="270" r:id="rId12"/>
    <p:sldId id="271" r:id="rId13"/>
    <p:sldId id="272" r:id="rId14"/>
    <p:sldId id="261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oto Sans" panose="020B0600000101010101" charset="0"/>
      <p:regular r:id="rId23"/>
      <p:bold r:id="rId24"/>
    </p:embeddedFont>
    <p:embeddedFont>
      <p:font typeface="Seattle Sans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BA04D-7C78-4A67-A73F-18226FC55BA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C3108-0AB1-4EAA-9882-A428DCC57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71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570133" y="0"/>
            <a:ext cx="5212800" cy="6858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1791" y="1006521"/>
            <a:ext cx="9144000" cy="19014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1500">
                <a:solidFill>
                  <a:schemeClr val="bg1"/>
                </a:solidFill>
                <a:latin typeface="Seattle Sans" panose="000004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4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487231" y="602984"/>
            <a:ext cx="4045302" cy="570283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976275" y="200025"/>
            <a:ext cx="4457850" cy="64579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0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610100" y="96929"/>
            <a:ext cx="2870200" cy="666414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42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9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5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7645400" y="0"/>
            <a:ext cx="4038600" cy="589697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838200" y="665087"/>
            <a:ext cx="10651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defRPr lang="ko-KR" altLang="en-US" sz="7200" kern="12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9F3343D9-6732-488A-9677-8E7B2ABD2F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548467"/>
            <a:ext cx="10651067" cy="3509373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l" defTabSz="914400" rtl="0" eaLnBrk="1" latinLnBrk="1" hangingPunct="1">
              <a:buNone/>
              <a:defRPr lang="en-US" altLang="en-US" sz="1600" i="1" kern="1200" dirty="0">
                <a:solidFill>
                  <a:schemeClr val="accent2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4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14350" y="381000"/>
            <a:ext cx="7095600" cy="491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188883"/>
            <a:ext cx="9144000" cy="2387600"/>
          </a:xfrm>
        </p:spPr>
        <p:txBody>
          <a:bodyPr anchor="ctr">
            <a:noAutofit/>
          </a:bodyPr>
          <a:lstStyle>
            <a:lvl1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1500" kern="12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3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9626A-030A-428A-8F6C-02DBBBCEF8B9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ADB28-AEB7-4A17-B82E-FB2556413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8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0" r:id="rId4"/>
    <p:sldLayoutId id="2147483651" r:id="rId5"/>
    <p:sldLayoutId id="2147483652" r:id="rId6"/>
    <p:sldLayoutId id="2147483655" r:id="rId7"/>
    <p:sldLayoutId id="2147483654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"/>
          <p:cNvSpPr/>
          <p:nvPr/>
        </p:nvSpPr>
        <p:spPr>
          <a:xfrm rot="10800000">
            <a:off x="-800" y="1886988"/>
            <a:ext cx="12192799" cy="4971011"/>
          </a:xfrm>
          <a:custGeom>
            <a:avLst/>
            <a:gdLst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92000 w 12192000"/>
              <a:gd name="connsiteY2" fmla="*/ 5453149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83687 w 12192000"/>
              <a:gd name="connsiteY2" fmla="*/ 2460568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233564"/>
              <a:gd name="connsiteY0" fmla="*/ 0 h 5453149"/>
              <a:gd name="connsiteX1" fmla="*/ 12192000 w 12233564"/>
              <a:gd name="connsiteY1" fmla="*/ 0 h 5453149"/>
              <a:gd name="connsiteX2" fmla="*/ 12233564 w 12233564"/>
              <a:gd name="connsiteY2" fmla="*/ 2460568 h 5453149"/>
              <a:gd name="connsiteX3" fmla="*/ 0 w 12233564"/>
              <a:gd name="connsiteY3" fmla="*/ 5453149 h 5453149"/>
              <a:gd name="connsiteX4" fmla="*/ 0 w 12233564"/>
              <a:gd name="connsiteY4" fmla="*/ 0 h 5453149"/>
              <a:gd name="connsiteX0" fmla="*/ 0 w 12200314"/>
              <a:gd name="connsiteY0" fmla="*/ 0 h 5453149"/>
              <a:gd name="connsiteX1" fmla="*/ 12192000 w 12200314"/>
              <a:gd name="connsiteY1" fmla="*/ 0 h 5453149"/>
              <a:gd name="connsiteX2" fmla="*/ 12200314 w 12200314"/>
              <a:gd name="connsiteY2" fmla="*/ 1895303 h 5453149"/>
              <a:gd name="connsiteX3" fmla="*/ 0 w 12200314"/>
              <a:gd name="connsiteY3" fmla="*/ 5453149 h 5453149"/>
              <a:gd name="connsiteX4" fmla="*/ 0 w 12200314"/>
              <a:gd name="connsiteY4" fmla="*/ 0 h 5453149"/>
              <a:gd name="connsiteX0" fmla="*/ 0 w 12192368"/>
              <a:gd name="connsiteY0" fmla="*/ 0 h 5453149"/>
              <a:gd name="connsiteX1" fmla="*/ 12192000 w 12192368"/>
              <a:gd name="connsiteY1" fmla="*/ 0 h 5453149"/>
              <a:gd name="connsiteX2" fmla="*/ 12183688 w 12192368"/>
              <a:gd name="connsiteY2" fmla="*/ 1903616 h 5453149"/>
              <a:gd name="connsiteX3" fmla="*/ 0 w 12192368"/>
              <a:gd name="connsiteY3" fmla="*/ 5453149 h 5453149"/>
              <a:gd name="connsiteX4" fmla="*/ 0 w 12192368"/>
              <a:gd name="connsiteY4" fmla="*/ 0 h 5453149"/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83688 w 12192000"/>
              <a:gd name="connsiteY2" fmla="*/ 1903616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192799"/>
              <a:gd name="connsiteY0" fmla="*/ 0 h 5453149"/>
              <a:gd name="connsiteX1" fmla="*/ 12192000 w 12192799"/>
              <a:gd name="connsiteY1" fmla="*/ 0 h 5453149"/>
              <a:gd name="connsiteX2" fmla="*/ 12192000 w 12192799"/>
              <a:gd name="connsiteY2" fmla="*/ 1557095 h 5453149"/>
              <a:gd name="connsiteX3" fmla="*/ 0 w 12192799"/>
              <a:gd name="connsiteY3" fmla="*/ 5453149 h 5453149"/>
              <a:gd name="connsiteX4" fmla="*/ 0 w 12192799"/>
              <a:gd name="connsiteY4" fmla="*/ 0 h 54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799" h="5453149">
                <a:moveTo>
                  <a:pt x="0" y="0"/>
                </a:moveTo>
                <a:lnTo>
                  <a:pt x="12192000" y="0"/>
                </a:lnTo>
                <a:cubicBezTo>
                  <a:pt x="12189229" y="634539"/>
                  <a:pt x="12194771" y="922556"/>
                  <a:pt x="12192000" y="1557095"/>
                </a:cubicBezTo>
                <a:lnTo>
                  <a:pt x="0" y="5453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2674787" y="4495295"/>
            <a:ext cx="5964685" cy="1865008"/>
            <a:chOff x="2503871" y="4247466"/>
            <a:chExt cx="5964685" cy="1865008"/>
          </a:xfrm>
        </p:grpSpPr>
        <p:sp>
          <p:nvSpPr>
            <p:cNvPr id="35" name="모서리가 둥근 직사각형 34"/>
            <p:cNvSpPr/>
            <p:nvPr/>
          </p:nvSpPr>
          <p:spPr>
            <a:xfrm rot="4430247">
              <a:off x="4997478" y="2429395"/>
              <a:ext cx="427290" cy="406343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3840221" y="5354313"/>
              <a:ext cx="3723652" cy="758161"/>
              <a:chOff x="2461555" y="5591130"/>
              <a:chExt cx="3723652" cy="758161"/>
            </a:xfrm>
          </p:grpSpPr>
          <p:sp>
            <p:nvSpPr>
              <p:cNvPr id="37" name="타원 36"/>
              <p:cNvSpPr/>
              <p:nvPr/>
            </p:nvSpPr>
            <p:spPr>
              <a:xfrm rot="4430247">
                <a:off x="2461558" y="6170402"/>
                <a:ext cx="178886" cy="1788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 rot="4430247" flipV="1">
                <a:off x="4334132" y="3955143"/>
                <a:ext cx="215088" cy="34870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2503871" y="4601869"/>
              <a:ext cx="5964685" cy="1188599"/>
              <a:chOff x="2046670" y="4628245"/>
              <a:chExt cx="5964685" cy="1188599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 rot="4430247">
                <a:off x="2816581" y="4753367"/>
                <a:ext cx="293566" cy="18333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 rot="4430247" flipV="1">
                <a:off x="5818895" y="2729350"/>
                <a:ext cx="293566" cy="40913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75000"/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0" y="0"/>
            <a:ext cx="12192800" cy="5453149"/>
          </a:xfrm>
          <a:custGeom>
            <a:avLst/>
            <a:gdLst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92000 w 12192000"/>
              <a:gd name="connsiteY2" fmla="*/ 5453149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83687 w 12192000"/>
              <a:gd name="connsiteY2" fmla="*/ 2460568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233564"/>
              <a:gd name="connsiteY0" fmla="*/ 0 h 5453149"/>
              <a:gd name="connsiteX1" fmla="*/ 12192000 w 12233564"/>
              <a:gd name="connsiteY1" fmla="*/ 0 h 5453149"/>
              <a:gd name="connsiteX2" fmla="*/ 12233564 w 12233564"/>
              <a:gd name="connsiteY2" fmla="*/ 2460568 h 5453149"/>
              <a:gd name="connsiteX3" fmla="*/ 0 w 12233564"/>
              <a:gd name="connsiteY3" fmla="*/ 5453149 h 5453149"/>
              <a:gd name="connsiteX4" fmla="*/ 0 w 12233564"/>
              <a:gd name="connsiteY4" fmla="*/ 0 h 5453149"/>
              <a:gd name="connsiteX0" fmla="*/ 0 w 12200314"/>
              <a:gd name="connsiteY0" fmla="*/ 0 h 5453149"/>
              <a:gd name="connsiteX1" fmla="*/ 12192000 w 12200314"/>
              <a:gd name="connsiteY1" fmla="*/ 0 h 5453149"/>
              <a:gd name="connsiteX2" fmla="*/ 12200314 w 12200314"/>
              <a:gd name="connsiteY2" fmla="*/ 1895303 h 5453149"/>
              <a:gd name="connsiteX3" fmla="*/ 0 w 12200314"/>
              <a:gd name="connsiteY3" fmla="*/ 5453149 h 5453149"/>
              <a:gd name="connsiteX4" fmla="*/ 0 w 12200314"/>
              <a:gd name="connsiteY4" fmla="*/ 0 h 5453149"/>
              <a:gd name="connsiteX0" fmla="*/ 0 w 12192368"/>
              <a:gd name="connsiteY0" fmla="*/ 0 h 5453149"/>
              <a:gd name="connsiteX1" fmla="*/ 12192000 w 12192368"/>
              <a:gd name="connsiteY1" fmla="*/ 0 h 5453149"/>
              <a:gd name="connsiteX2" fmla="*/ 12183688 w 12192368"/>
              <a:gd name="connsiteY2" fmla="*/ 1903616 h 5453149"/>
              <a:gd name="connsiteX3" fmla="*/ 0 w 12192368"/>
              <a:gd name="connsiteY3" fmla="*/ 5453149 h 5453149"/>
              <a:gd name="connsiteX4" fmla="*/ 0 w 12192368"/>
              <a:gd name="connsiteY4" fmla="*/ 0 h 5453149"/>
              <a:gd name="connsiteX0" fmla="*/ 0 w 12192000"/>
              <a:gd name="connsiteY0" fmla="*/ 0 h 5453149"/>
              <a:gd name="connsiteX1" fmla="*/ 12192000 w 12192000"/>
              <a:gd name="connsiteY1" fmla="*/ 0 h 5453149"/>
              <a:gd name="connsiteX2" fmla="*/ 12183688 w 12192000"/>
              <a:gd name="connsiteY2" fmla="*/ 1903616 h 5453149"/>
              <a:gd name="connsiteX3" fmla="*/ 0 w 12192000"/>
              <a:gd name="connsiteY3" fmla="*/ 5453149 h 5453149"/>
              <a:gd name="connsiteX4" fmla="*/ 0 w 12192000"/>
              <a:gd name="connsiteY4" fmla="*/ 0 h 5453149"/>
              <a:gd name="connsiteX0" fmla="*/ 0 w 12192800"/>
              <a:gd name="connsiteY0" fmla="*/ 0 h 5453149"/>
              <a:gd name="connsiteX1" fmla="*/ 12192000 w 12192800"/>
              <a:gd name="connsiteY1" fmla="*/ 0 h 5453149"/>
              <a:gd name="connsiteX2" fmla="*/ 12192001 w 12192800"/>
              <a:gd name="connsiteY2" fmla="*/ 1911929 h 5453149"/>
              <a:gd name="connsiteX3" fmla="*/ 0 w 12192800"/>
              <a:gd name="connsiteY3" fmla="*/ 5453149 h 5453149"/>
              <a:gd name="connsiteX4" fmla="*/ 0 w 12192800"/>
              <a:gd name="connsiteY4" fmla="*/ 0 h 54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800" h="5453149">
                <a:moveTo>
                  <a:pt x="0" y="0"/>
                </a:moveTo>
                <a:lnTo>
                  <a:pt x="12192000" y="0"/>
                </a:lnTo>
                <a:cubicBezTo>
                  <a:pt x="12189229" y="634539"/>
                  <a:pt x="12194772" y="1277390"/>
                  <a:pt x="12192001" y="1911929"/>
                </a:cubicBezTo>
                <a:lnTo>
                  <a:pt x="0" y="54531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>
            <a:fillRect/>
          </a:stretch>
        </p:blipFill>
        <p:spPr/>
      </p:pic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5400" dirty="0" err="1">
                <a:solidFill>
                  <a:schemeClr val="tx1"/>
                </a:solidFill>
              </a:rPr>
              <a:t>고급임베디스시스템</a:t>
            </a:r>
            <a:br>
              <a:rPr lang="en-US" altLang="ko-KR" sz="5400" dirty="0">
                <a:solidFill>
                  <a:schemeClr val="tx1"/>
                </a:solidFill>
              </a:rPr>
            </a:br>
            <a:r>
              <a:rPr lang="ko-KR" altLang="en-US" sz="3600" dirty="0">
                <a:solidFill>
                  <a:schemeClr val="tx1"/>
                </a:solidFill>
              </a:rPr>
              <a:t>어린이 구구단 학습보드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6E9A06-3CBC-4B5A-A828-FDFEC4940EEF}"/>
              </a:ext>
            </a:extLst>
          </p:cNvPr>
          <p:cNvSpPr/>
          <p:nvPr/>
        </p:nvSpPr>
        <p:spPr>
          <a:xfrm>
            <a:off x="830990" y="2641976"/>
            <a:ext cx="5959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</a:rPr>
              <a:t>                                                                       </a:t>
            </a:r>
            <a:r>
              <a:rPr lang="en-US" altLang="ko-KR" dirty="0">
                <a:latin typeface="Calibri" panose="020F0502020204030204" pitchFamily="34" charset="0"/>
              </a:rPr>
              <a:t>2016146002 </a:t>
            </a:r>
            <a:r>
              <a:rPr lang="ko-KR" altLang="en-US" dirty="0" err="1">
                <a:latin typeface="Calibri" panose="020F0502020204030204" pitchFamily="34" charset="0"/>
              </a:rPr>
              <a:t>권혁준</a:t>
            </a:r>
            <a:endParaRPr lang="en-US" altLang="ko-KR" dirty="0">
              <a:latin typeface="Calibri" panose="020F0502020204030204" pitchFamily="34" charset="0"/>
            </a:endParaRPr>
          </a:p>
          <a:p>
            <a:endParaRPr lang="en-US" altLang="ko-KR" dirty="0">
              <a:latin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</a:rPr>
              <a:t>                                                                       2016146032 </a:t>
            </a:r>
            <a:r>
              <a:rPr lang="ko-KR" altLang="en-US" dirty="0" err="1">
                <a:latin typeface="Calibri" panose="020F0502020204030204" pitchFamily="34" charset="0"/>
              </a:rPr>
              <a:t>오해찬</a:t>
            </a:r>
            <a:endParaRPr lang="en-US" altLang="ko-KR" dirty="0">
              <a:latin typeface="Calibri" panose="020F0502020204030204" pitchFamily="34" charset="0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8451791" y="385337"/>
            <a:ext cx="950367" cy="588883"/>
          </a:xfrm>
          <a:custGeom>
            <a:avLst/>
            <a:gdLst>
              <a:gd name="connsiteX0" fmla="*/ 414712 w 999857"/>
              <a:gd name="connsiteY0" fmla="*/ 0 h 619549"/>
              <a:gd name="connsiteX1" fmla="*/ 615284 w 999857"/>
              <a:gd name="connsiteY1" fmla="*/ 104558 h 619549"/>
              <a:gd name="connsiteX2" fmla="*/ 619747 w 999857"/>
              <a:gd name="connsiteY2" fmla="*/ 121945 h 619549"/>
              <a:gd name="connsiteX3" fmla="*/ 630204 w 999857"/>
              <a:gd name="connsiteY3" fmla="*/ 116401 h 619549"/>
              <a:gd name="connsiteX4" fmla="*/ 688416 w 999857"/>
              <a:gd name="connsiteY4" fmla="*/ 107158 h 619549"/>
              <a:gd name="connsiteX5" fmla="*/ 837967 w 999857"/>
              <a:gd name="connsiteY5" fmla="*/ 224774 h 619549"/>
              <a:gd name="connsiteX6" fmla="*/ 835826 w 999857"/>
              <a:gd name="connsiteY6" fmla="*/ 233113 h 619549"/>
              <a:gd name="connsiteX7" fmla="*/ 844343 w 999857"/>
              <a:gd name="connsiteY7" fmla="*/ 233972 h 619549"/>
              <a:gd name="connsiteX8" fmla="*/ 999857 w 999857"/>
              <a:gd name="connsiteY8" fmla="*/ 424782 h 619549"/>
              <a:gd name="connsiteX9" fmla="*/ 805090 w 999857"/>
              <a:gd name="connsiteY9" fmla="*/ 619549 h 619549"/>
              <a:gd name="connsiteX10" fmla="*/ 194767 w 999857"/>
              <a:gd name="connsiteY10" fmla="*/ 619549 h 619549"/>
              <a:gd name="connsiteX11" fmla="*/ 0 w 999857"/>
              <a:gd name="connsiteY11" fmla="*/ 424782 h 619549"/>
              <a:gd name="connsiteX12" fmla="*/ 194767 w 999857"/>
              <a:gd name="connsiteY12" fmla="*/ 230015 h 619549"/>
              <a:gd name="connsiteX13" fmla="*/ 212134 w 999857"/>
              <a:gd name="connsiteY13" fmla="*/ 230015 h 619549"/>
              <a:gd name="connsiteX14" fmla="*/ 197034 w 999857"/>
              <a:gd name="connsiteY14" fmla="*/ 171195 h 619549"/>
              <a:gd name="connsiteX15" fmla="*/ 414712 w 999857"/>
              <a:gd name="connsiteY15" fmla="*/ 0 h 6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9857" h="619549">
                <a:moveTo>
                  <a:pt x="414712" y="0"/>
                </a:moveTo>
                <a:cubicBezTo>
                  <a:pt x="504877" y="0"/>
                  <a:pt x="582239" y="43114"/>
                  <a:pt x="615284" y="104558"/>
                </a:cubicBezTo>
                <a:lnTo>
                  <a:pt x="619747" y="121945"/>
                </a:lnTo>
                <a:lnTo>
                  <a:pt x="630204" y="116401"/>
                </a:lnTo>
                <a:cubicBezTo>
                  <a:pt x="648096" y="110449"/>
                  <a:pt x="667767" y="107158"/>
                  <a:pt x="688416" y="107158"/>
                </a:cubicBezTo>
                <a:cubicBezTo>
                  <a:pt x="771011" y="107158"/>
                  <a:pt x="837967" y="159816"/>
                  <a:pt x="837967" y="224774"/>
                </a:cubicBezTo>
                <a:lnTo>
                  <a:pt x="835826" y="233113"/>
                </a:lnTo>
                <a:lnTo>
                  <a:pt x="844343" y="233972"/>
                </a:lnTo>
                <a:cubicBezTo>
                  <a:pt x="933095" y="252133"/>
                  <a:pt x="999857" y="330661"/>
                  <a:pt x="999857" y="424782"/>
                </a:cubicBezTo>
                <a:cubicBezTo>
                  <a:pt x="999857" y="532349"/>
                  <a:pt x="912657" y="619549"/>
                  <a:pt x="805090" y="619549"/>
                </a:cubicBezTo>
                <a:lnTo>
                  <a:pt x="194767" y="619549"/>
                </a:lnTo>
                <a:cubicBezTo>
                  <a:pt x="87200" y="619549"/>
                  <a:pt x="0" y="532349"/>
                  <a:pt x="0" y="424782"/>
                </a:cubicBezTo>
                <a:cubicBezTo>
                  <a:pt x="0" y="317215"/>
                  <a:pt x="87200" y="230015"/>
                  <a:pt x="194767" y="230015"/>
                </a:cubicBezTo>
                <a:lnTo>
                  <a:pt x="212134" y="230015"/>
                </a:lnTo>
                <a:lnTo>
                  <a:pt x="197034" y="171195"/>
                </a:lnTo>
                <a:cubicBezTo>
                  <a:pt x="197034" y="76647"/>
                  <a:pt x="294492" y="0"/>
                  <a:pt x="4147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10989892" y="5993369"/>
            <a:ext cx="700173" cy="433853"/>
          </a:xfrm>
          <a:custGeom>
            <a:avLst/>
            <a:gdLst>
              <a:gd name="connsiteX0" fmla="*/ 414712 w 999857"/>
              <a:gd name="connsiteY0" fmla="*/ 0 h 619549"/>
              <a:gd name="connsiteX1" fmla="*/ 615284 w 999857"/>
              <a:gd name="connsiteY1" fmla="*/ 104558 h 619549"/>
              <a:gd name="connsiteX2" fmla="*/ 619747 w 999857"/>
              <a:gd name="connsiteY2" fmla="*/ 121945 h 619549"/>
              <a:gd name="connsiteX3" fmla="*/ 630204 w 999857"/>
              <a:gd name="connsiteY3" fmla="*/ 116401 h 619549"/>
              <a:gd name="connsiteX4" fmla="*/ 688416 w 999857"/>
              <a:gd name="connsiteY4" fmla="*/ 107158 h 619549"/>
              <a:gd name="connsiteX5" fmla="*/ 837967 w 999857"/>
              <a:gd name="connsiteY5" fmla="*/ 224774 h 619549"/>
              <a:gd name="connsiteX6" fmla="*/ 835826 w 999857"/>
              <a:gd name="connsiteY6" fmla="*/ 233113 h 619549"/>
              <a:gd name="connsiteX7" fmla="*/ 844343 w 999857"/>
              <a:gd name="connsiteY7" fmla="*/ 233972 h 619549"/>
              <a:gd name="connsiteX8" fmla="*/ 999857 w 999857"/>
              <a:gd name="connsiteY8" fmla="*/ 424782 h 619549"/>
              <a:gd name="connsiteX9" fmla="*/ 805090 w 999857"/>
              <a:gd name="connsiteY9" fmla="*/ 619549 h 619549"/>
              <a:gd name="connsiteX10" fmla="*/ 194767 w 999857"/>
              <a:gd name="connsiteY10" fmla="*/ 619549 h 619549"/>
              <a:gd name="connsiteX11" fmla="*/ 0 w 999857"/>
              <a:gd name="connsiteY11" fmla="*/ 424782 h 619549"/>
              <a:gd name="connsiteX12" fmla="*/ 194767 w 999857"/>
              <a:gd name="connsiteY12" fmla="*/ 230015 h 619549"/>
              <a:gd name="connsiteX13" fmla="*/ 212134 w 999857"/>
              <a:gd name="connsiteY13" fmla="*/ 230015 h 619549"/>
              <a:gd name="connsiteX14" fmla="*/ 197034 w 999857"/>
              <a:gd name="connsiteY14" fmla="*/ 171195 h 619549"/>
              <a:gd name="connsiteX15" fmla="*/ 414712 w 999857"/>
              <a:gd name="connsiteY15" fmla="*/ 0 h 6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9857" h="619549">
                <a:moveTo>
                  <a:pt x="414712" y="0"/>
                </a:moveTo>
                <a:cubicBezTo>
                  <a:pt x="504877" y="0"/>
                  <a:pt x="582239" y="43114"/>
                  <a:pt x="615284" y="104558"/>
                </a:cubicBezTo>
                <a:lnTo>
                  <a:pt x="619747" y="121945"/>
                </a:lnTo>
                <a:lnTo>
                  <a:pt x="630204" y="116401"/>
                </a:lnTo>
                <a:cubicBezTo>
                  <a:pt x="648096" y="110449"/>
                  <a:pt x="667767" y="107158"/>
                  <a:pt x="688416" y="107158"/>
                </a:cubicBezTo>
                <a:cubicBezTo>
                  <a:pt x="771011" y="107158"/>
                  <a:pt x="837967" y="159816"/>
                  <a:pt x="837967" y="224774"/>
                </a:cubicBezTo>
                <a:lnTo>
                  <a:pt x="835826" y="233113"/>
                </a:lnTo>
                <a:lnTo>
                  <a:pt x="844343" y="233972"/>
                </a:lnTo>
                <a:cubicBezTo>
                  <a:pt x="933095" y="252133"/>
                  <a:pt x="999857" y="330661"/>
                  <a:pt x="999857" y="424782"/>
                </a:cubicBezTo>
                <a:cubicBezTo>
                  <a:pt x="999857" y="532349"/>
                  <a:pt x="912657" y="619549"/>
                  <a:pt x="805090" y="619549"/>
                </a:cubicBezTo>
                <a:lnTo>
                  <a:pt x="194767" y="619549"/>
                </a:lnTo>
                <a:cubicBezTo>
                  <a:pt x="87200" y="619549"/>
                  <a:pt x="0" y="532349"/>
                  <a:pt x="0" y="424782"/>
                </a:cubicBezTo>
                <a:cubicBezTo>
                  <a:pt x="0" y="317215"/>
                  <a:pt x="87200" y="230015"/>
                  <a:pt x="194767" y="230015"/>
                </a:cubicBezTo>
                <a:lnTo>
                  <a:pt x="212134" y="230015"/>
                </a:lnTo>
                <a:lnTo>
                  <a:pt x="197034" y="171195"/>
                </a:lnTo>
                <a:cubicBezTo>
                  <a:pt x="197034" y="76647"/>
                  <a:pt x="294492" y="0"/>
                  <a:pt x="4147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2781300" y="3632028"/>
            <a:ext cx="563868" cy="349394"/>
          </a:xfrm>
          <a:custGeom>
            <a:avLst/>
            <a:gdLst>
              <a:gd name="connsiteX0" fmla="*/ 414712 w 999857"/>
              <a:gd name="connsiteY0" fmla="*/ 0 h 619549"/>
              <a:gd name="connsiteX1" fmla="*/ 615284 w 999857"/>
              <a:gd name="connsiteY1" fmla="*/ 104558 h 619549"/>
              <a:gd name="connsiteX2" fmla="*/ 619747 w 999857"/>
              <a:gd name="connsiteY2" fmla="*/ 121945 h 619549"/>
              <a:gd name="connsiteX3" fmla="*/ 630204 w 999857"/>
              <a:gd name="connsiteY3" fmla="*/ 116401 h 619549"/>
              <a:gd name="connsiteX4" fmla="*/ 688416 w 999857"/>
              <a:gd name="connsiteY4" fmla="*/ 107158 h 619549"/>
              <a:gd name="connsiteX5" fmla="*/ 837967 w 999857"/>
              <a:gd name="connsiteY5" fmla="*/ 224774 h 619549"/>
              <a:gd name="connsiteX6" fmla="*/ 835826 w 999857"/>
              <a:gd name="connsiteY6" fmla="*/ 233113 h 619549"/>
              <a:gd name="connsiteX7" fmla="*/ 844343 w 999857"/>
              <a:gd name="connsiteY7" fmla="*/ 233972 h 619549"/>
              <a:gd name="connsiteX8" fmla="*/ 999857 w 999857"/>
              <a:gd name="connsiteY8" fmla="*/ 424782 h 619549"/>
              <a:gd name="connsiteX9" fmla="*/ 805090 w 999857"/>
              <a:gd name="connsiteY9" fmla="*/ 619549 h 619549"/>
              <a:gd name="connsiteX10" fmla="*/ 194767 w 999857"/>
              <a:gd name="connsiteY10" fmla="*/ 619549 h 619549"/>
              <a:gd name="connsiteX11" fmla="*/ 0 w 999857"/>
              <a:gd name="connsiteY11" fmla="*/ 424782 h 619549"/>
              <a:gd name="connsiteX12" fmla="*/ 194767 w 999857"/>
              <a:gd name="connsiteY12" fmla="*/ 230015 h 619549"/>
              <a:gd name="connsiteX13" fmla="*/ 212134 w 999857"/>
              <a:gd name="connsiteY13" fmla="*/ 230015 h 619549"/>
              <a:gd name="connsiteX14" fmla="*/ 197034 w 999857"/>
              <a:gd name="connsiteY14" fmla="*/ 171195 h 619549"/>
              <a:gd name="connsiteX15" fmla="*/ 414712 w 999857"/>
              <a:gd name="connsiteY15" fmla="*/ 0 h 6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9857" h="619549">
                <a:moveTo>
                  <a:pt x="414712" y="0"/>
                </a:moveTo>
                <a:cubicBezTo>
                  <a:pt x="504877" y="0"/>
                  <a:pt x="582239" y="43114"/>
                  <a:pt x="615284" y="104558"/>
                </a:cubicBezTo>
                <a:lnTo>
                  <a:pt x="619747" y="121945"/>
                </a:lnTo>
                <a:lnTo>
                  <a:pt x="630204" y="116401"/>
                </a:lnTo>
                <a:cubicBezTo>
                  <a:pt x="648096" y="110449"/>
                  <a:pt x="667767" y="107158"/>
                  <a:pt x="688416" y="107158"/>
                </a:cubicBezTo>
                <a:cubicBezTo>
                  <a:pt x="771011" y="107158"/>
                  <a:pt x="837967" y="159816"/>
                  <a:pt x="837967" y="224774"/>
                </a:cubicBezTo>
                <a:lnTo>
                  <a:pt x="835826" y="233113"/>
                </a:lnTo>
                <a:lnTo>
                  <a:pt x="844343" y="233972"/>
                </a:lnTo>
                <a:cubicBezTo>
                  <a:pt x="933095" y="252133"/>
                  <a:pt x="999857" y="330661"/>
                  <a:pt x="999857" y="424782"/>
                </a:cubicBezTo>
                <a:cubicBezTo>
                  <a:pt x="999857" y="532349"/>
                  <a:pt x="912657" y="619549"/>
                  <a:pt x="805090" y="619549"/>
                </a:cubicBezTo>
                <a:lnTo>
                  <a:pt x="194767" y="619549"/>
                </a:lnTo>
                <a:cubicBezTo>
                  <a:pt x="87200" y="619549"/>
                  <a:pt x="0" y="532349"/>
                  <a:pt x="0" y="424782"/>
                </a:cubicBezTo>
                <a:cubicBezTo>
                  <a:pt x="0" y="317215"/>
                  <a:pt x="87200" y="230015"/>
                  <a:pt x="194767" y="230015"/>
                </a:cubicBezTo>
                <a:lnTo>
                  <a:pt x="212134" y="230015"/>
                </a:lnTo>
                <a:lnTo>
                  <a:pt x="197034" y="171195"/>
                </a:lnTo>
                <a:cubicBezTo>
                  <a:pt x="197034" y="76647"/>
                  <a:pt x="294492" y="0"/>
                  <a:pt x="4147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579454" y="5751602"/>
            <a:ext cx="915972" cy="567570"/>
          </a:xfrm>
          <a:custGeom>
            <a:avLst/>
            <a:gdLst>
              <a:gd name="connsiteX0" fmla="*/ 414712 w 999857"/>
              <a:gd name="connsiteY0" fmla="*/ 0 h 619549"/>
              <a:gd name="connsiteX1" fmla="*/ 615284 w 999857"/>
              <a:gd name="connsiteY1" fmla="*/ 104558 h 619549"/>
              <a:gd name="connsiteX2" fmla="*/ 619747 w 999857"/>
              <a:gd name="connsiteY2" fmla="*/ 121945 h 619549"/>
              <a:gd name="connsiteX3" fmla="*/ 630204 w 999857"/>
              <a:gd name="connsiteY3" fmla="*/ 116401 h 619549"/>
              <a:gd name="connsiteX4" fmla="*/ 688416 w 999857"/>
              <a:gd name="connsiteY4" fmla="*/ 107158 h 619549"/>
              <a:gd name="connsiteX5" fmla="*/ 837967 w 999857"/>
              <a:gd name="connsiteY5" fmla="*/ 224774 h 619549"/>
              <a:gd name="connsiteX6" fmla="*/ 835826 w 999857"/>
              <a:gd name="connsiteY6" fmla="*/ 233113 h 619549"/>
              <a:gd name="connsiteX7" fmla="*/ 844343 w 999857"/>
              <a:gd name="connsiteY7" fmla="*/ 233972 h 619549"/>
              <a:gd name="connsiteX8" fmla="*/ 999857 w 999857"/>
              <a:gd name="connsiteY8" fmla="*/ 424782 h 619549"/>
              <a:gd name="connsiteX9" fmla="*/ 805090 w 999857"/>
              <a:gd name="connsiteY9" fmla="*/ 619549 h 619549"/>
              <a:gd name="connsiteX10" fmla="*/ 194767 w 999857"/>
              <a:gd name="connsiteY10" fmla="*/ 619549 h 619549"/>
              <a:gd name="connsiteX11" fmla="*/ 0 w 999857"/>
              <a:gd name="connsiteY11" fmla="*/ 424782 h 619549"/>
              <a:gd name="connsiteX12" fmla="*/ 194767 w 999857"/>
              <a:gd name="connsiteY12" fmla="*/ 230015 h 619549"/>
              <a:gd name="connsiteX13" fmla="*/ 212134 w 999857"/>
              <a:gd name="connsiteY13" fmla="*/ 230015 h 619549"/>
              <a:gd name="connsiteX14" fmla="*/ 197034 w 999857"/>
              <a:gd name="connsiteY14" fmla="*/ 171195 h 619549"/>
              <a:gd name="connsiteX15" fmla="*/ 414712 w 999857"/>
              <a:gd name="connsiteY15" fmla="*/ 0 h 6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99857" h="619549">
                <a:moveTo>
                  <a:pt x="414712" y="0"/>
                </a:moveTo>
                <a:cubicBezTo>
                  <a:pt x="504877" y="0"/>
                  <a:pt x="582239" y="43114"/>
                  <a:pt x="615284" y="104558"/>
                </a:cubicBezTo>
                <a:lnTo>
                  <a:pt x="619747" y="121945"/>
                </a:lnTo>
                <a:lnTo>
                  <a:pt x="630204" y="116401"/>
                </a:lnTo>
                <a:cubicBezTo>
                  <a:pt x="648096" y="110449"/>
                  <a:pt x="667767" y="107158"/>
                  <a:pt x="688416" y="107158"/>
                </a:cubicBezTo>
                <a:cubicBezTo>
                  <a:pt x="771011" y="107158"/>
                  <a:pt x="837967" y="159816"/>
                  <a:pt x="837967" y="224774"/>
                </a:cubicBezTo>
                <a:lnTo>
                  <a:pt x="835826" y="233113"/>
                </a:lnTo>
                <a:lnTo>
                  <a:pt x="844343" y="233972"/>
                </a:lnTo>
                <a:cubicBezTo>
                  <a:pt x="933095" y="252133"/>
                  <a:pt x="999857" y="330661"/>
                  <a:pt x="999857" y="424782"/>
                </a:cubicBezTo>
                <a:cubicBezTo>
                  <a:pt x="999857" y="532349"/>
                  <a:pt x="912657" y="619549"/>
                  <a:pt x="805090" y="619549"/>
                </a:cubicBezTo>
                <a:lnTo>
                  <a:pt x="194767" y="619549"/>
                </a:lnTo>
                <a:cubicBezTo>
                  <a:pt x="87200" y="619549"/>
                  <a:pt x="0" y="532349"/>
                  <a:pt x="0" y="424782"/>
                </a:cubicBezTo>
                <a:cubicBezTo>
                  <a:pt x="0" y="317215"/>
                  <a:pt x="87200" y="230015"/>
                  <a:pt x="194767" y="230015"/>
                </a:cubicBezTo>
                <a:lnTo>
                  <a:pt x="212134" y="230015"/>
                </a:lnTo>
                <a:lnTo>
                  <a:pt x="197034" y="171195"/>
                </a:lnTo>
                <a:cubicBezTo>
                  <a:pt x="197034" y="76647"/>
                  <a:pt x="294492" y="0"/>
                  <a:pt x="4147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4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560" y="2518738"/>
            <a:ext cx="445957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3. </a:t>
            </a:r>
            <a:r>
              <a:rPr lang="ko-KR" altLang="en-US" sz="6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교육 방법</a:t>
            </a: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>
          <a:xfrm>
            <a:off x="4579238" y="277977"/>
            <a:ext cx="2870200" cy="6664142"/>
          </a:xfrm>
        </p:spPr>
      </p:pic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8300" y="1676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11CB8F4E-918B-4E4E-AF61-06F3BC8C581F}"/>
              </a:ext>
            </a:extLst>
          </p:cNvPr>
          <p:cNvSpPr/>
          <p:nvPr/>
        </p:nvSpPr>
        <p:spPr>
          <a:xfrm>
            <a:off x="7361347" y="233385"/>
            <a:ext cx="2259697" cy="1006429"/>
          </a:xfrm>
          <a:prstGeom prst="cloudCallout">
            <a:avLst>
              <a:gd name="adj1" fmla="val -64269"/>
              <a:gd name="adj2" fmla="val 46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 x 9  =  81 !!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234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8300" y="1676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4632306" y="2022285"/>
            <a:ext cx="3384929" cy="4903642"/>
          </a:xfr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CBB4E87D-1691-4F76-953E-FD02858C1F84}"/>
              </a:ext>
            </a:extLst>
          </p:cNvPr>
          <p:cNvSpPr/>
          <p:nvPr/>
        </p:nvSpPr>
        <p:spPr>
          <a:xfrm>
            <a:off x="7882341" y="2183219"/>
            <a:ext cx="2406650" cy="1121332"/>
          </a:xfrm>
          <a:prstGeom prst="wedgeRoundRectCallout">
            <a:avLst>
              <a:gd name="adj1" fmla="val -55266"/>
              <a:gd name="adj2" fmla="val 930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54!!!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24" name="Picture 2" descr="아두이노 I2C 1602 LCD 모듈 [SZH-EK101] / 디바이스마트">
            <a:extLst>
              <a:ext uri="{FF2B5EF4-FFF2-40B4-BE49-F238E27FC236}">
                <a16:creationId xmlns:a16="http://schemas.microsoft.com/office/drawing/2014/main" id="{192BE35F-EC96-44D0-951E-A3E132B5E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3175" r="16186" b="32666"/>
          <a:stretch/>
        </p:blipFill>
        <p:spPr bwMode="auto">
          <a:xfrm>
            <a:off x="4080154" y="126476"/>
            <a:ext cx="4700931" cy="17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D8F7CC-0CD7-462B-AD5A-9F34053E9CC0}"/>
              </a:ext>
            </a:extLst>
          </p:cNvPr>
          <p:cNvSpPr/>
          <p:nvPr/>
        </p:nvSpPr>
        <p:spPr>
          <a:xfrm>
            <a:off x="4610100" y="736600"/>
            <a:ext cx="2522959" cy="615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/>
              <a:t>6 x 9</a:t>
            </a:r>
          </a:p>
          <a:p>
            <a:r>
              <a:rPr lang="en-US" altLang="ko-KR" sz="3200" dirty="0"/>
              <a:t>= ?</a:t>
            </a:r>
            <a:endParaRPr lang="ko-KR" altLang="en-US" sz="3200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E8CE834C-A9E2-4F72-8116-6E413F8873CC}"/>
              </a:ext>
            </a:extLst>
          </p:cNvPr>
          <p:cNvSpPr/>
          <p:nvPr/>
        </p:nvSpPr>
        <p:spPr>
          <a:xfrm>
            <a:off x="2043526" y="2183219"/>
            <a:ext cx="2406650" cy="1121332"/>
          </a:xfrm>
          <a:prstGeom prst="wedgeRoundRectCallout">
            <a:avLst>
              <a:gd name="adj1" fmla="val 59906"/>
              <a:gd name="adj2" fmla="val 8628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35!!!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05AE2A-CDA5-4DE6-8E8A-935E8B599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05" y="3591961"/>
            <a:ext cx="1508993" cy="2634934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2711D68-3FD8-40BF-A4CF-411767493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189" y="3591961"/>
            <a:ext cx="1508993" cy="26349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C97A55-8297-4016-9E42-4E01DD10C1F0}"/>
              </a:ext>
            </a:extLst>
          </p:cNvPr>
          <p:cNvSpPr/>
          <p:nvPr/>
        </p:nvSpPr>
        <p:spPr>
          <a:xfrm>
            <a:off x="3495675" y="3628449"/>
            <a:ext cx="285750" cy="8085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24A39-BF16-4155-95E5-A1C1A3201406}"/>
              </a:ext>
            </a:extLst>
          </p:cNvPr>
          <p:cNvSpPr/>
          <p:nvPr/>
        </p:nvSpPr>
        <p:spPr>
          <a:xfrm>
            <a:off x="2962494" y="4459918"/>
            <a:ext cx="285750" cy="8085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67AE3E-B64B-4C92-AE5D-FD0D7E3E8E47}"/>
              </a:ext>
            </a:extLst>
          </p:cNvPr>
          <p:cNvSpPr/>
          <p:nvPr/>
        </p:nvSpPr>
        <p:spPr>
          <a:xfrm>
            <a:off x="9249562" y="4459918"/>
            <a:ext cx="285750" cy="8085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6E97FE-78A8-4571-90F0-385AF53D1603}"/>
              </a:ext>
            </a:extLst>
          </p:cNvPr>
          <p:cNvSpPr/>
          <p:nvPr/>
        </p:nvSpPr>
        <p:spPr>
          <a:xfrm>
            <a:off x="8736037" y="4466637"/>
            <a:ext cx="285750" cy="8085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99D4182D-5DB6-4BE4-ABDA-135D1870939E}"/>
              </a:ext>
            </a:extLst>
          </p:cNvPr>
          <p:cNvSpPr/>
          <p:nvPr/>
        </p:nvSpPr>
        <p:spPr>
          <a:xfrm>
            <a:off x="1443510" y="1060057"/>
            <a:ext cx="3301745" cy="3399861"/>
          </a:xfrm>
          <a:prstGeom prst="mathMultiply">
            <a:avLst>
              <a:gd name="adj1" fmla="val 37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ADA0E45C-DCC3-40A5-B855-C13DF0B171E3}"/>
              </a:ext>
            </a:extLst>
          </p:cNvPr>
          <p:cNvSpPr/>
          <p:nvPr/>
        </p:nvSpPr>
        <p:spPr>
          <a:xfrm>
            <a:off x="7882988" y="1739900"/>
            <a:ext cx="2327773" cy="2213057"/>
          </a:xfrm>
          <a:prstGeom prst="donut">
            <a:avLst>
              <a:gd name="adj" fmla="val 66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7874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5" grpId="0" animBg="1"/>
      <p:bldP spid="8" grpId="0" animBg="1"/>
      <p:bldP spid="27" grpId="0" animBg="1"/>
      <p:bldP spid="28" grpId="0" animBg="1"/>
      <p:bldP spid="29" grpId="0" animBg="1"/>
      <p:bldP spid="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8300" y="1676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4697437" y="2160906"/>
            <a:ext cx="3384929" cy="4903642"/>
          </a:xfrm>
        </p:spPr>
      </p:pic>
      <p:sp>
        <p:nvSpPr>
          <p:cNvPr id="5" name="생각 풍선: 구름 모양 4">
            <a:extLst>
              <a:ext uri="{FF2B5EF4-FFF2-40B4-BE49-F238E27FC236}">
                <a16:creationId xmlns:a16="http://schemas.microsoft.com/office/drawing/2014/main" id="{6D2BF7F6-F901-4961-B7C4-6E4B5CF07DC7}"/>
              </a:ext>
            </a:extLst>
          </p:cNvPr>
          <p:cNvSpPr/>
          <p:nvPr/>
        </p:nvSpPr>
        <p:spPr>
          <a:xfrm>
            <a:off x="8082366" y="2082078"/>
            <a:ext cx="2785212" cy="1821119"/>
          </a:xfrm>
          <a:prstGeom prst="cloudCallout">
            <a:avLst>
              <a:gd name="adj1" fmla="val -65493"/>
              <a:gd name="adj2" fmla="val 336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</a:rPr>
              <a:t>무야호</a:t>
            </a:r>
            <a:r>
              <a:rPr lang="en-US" altLang="ko-KR" sz="3600" dirty="0">
                <a:solidFill>
                  <a:schemeClr val="tx1"/>
                </a:solidFill>
              </a:rPr>
              <a:t>~</a:t>
            </a:r>
          </a:p>
        </p:txBody>
      </p:sp>
      <p:sp>
        <p:nvSpPr>
          <p:cNvPr id="33" name="생각 풍선: 구름 모양 32">
            <a:extLst>
              <a:ext uri="{FF2B5EF4-FFF2-40B4-BE49-F238E27FC236}">
                <a16:creationId xmlns:a16="http://schemas.microsoft.com/office/drawing/2014/main" id="{F3AF2B61-2290-4C99-8598-90441FF7AAE3}"/>
              </a:ext>
            </a:extLst>
          </p:cNvPr>
          <p:cNvSpPr/>
          <p:nvPr/>
        </p:nvSpPr>
        <p:spPr>
          <a:xfrm>
            <a:off x="2498764" y="2340352"/>
            <a:ext cx="1962150" cy="1453916"/>
          </a:xfrm>
          <a:prstGeom prst="cloudCallout">
            <a:avLst>
              <a:gd name="adj1" fmla="val 66060"/>
              <a:gd name="adj2" fmla="val 487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앗</a:t>
            </a:r>
            <a:r>
              <a:rPr lang="en-US" altLang="ko-KR" sz="3600" dirty="0">
                <a:solidFill>
                  <a:schemeClr val="tx1"/>
                </a:solidFill>
              </a:rPr>
              <a:t>…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24AFA66-88C2-4DB9-9196-6A300CCC56E8}"/>
              </a:ext>
            </a:extLst>
          </p:cNvPr>
          <p:cNvSpPr/>
          <p:nvPr/>
        </p:nvSpPr>
        <p:spPr>
          <a:xfrm>
            <a:off x="3013075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C5515DA-03AF-467A-8274-8712787E5E90}"/>
              </a:ext>
            </a:extLst>
          </p:cNvPr>
          <p:cNvSpPr/>
          <p:nvPr/>
        </p:nvSpPr>
        <p:spPr>
          <a:xfrm>
            <a:off x="3676650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282EBE-3349-4B21-A847-0AAE4FD7129E}"/>
              </a:ext>
            </a:extLst>
          </p:cNvPr>
          <p:cNvSpPr/>
          <p:nvPr/>
        </p:nvSpPr>
        <p:spPr>
          <a:xfrm>
            <a:off x="4340225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2D0ED2-3DBF-4A89-91F9-7A9B22101B5E}"/>
              </a:ext>
            </a:extLst>
          </p:cNvPr>
          <p:cNvSpPr/>
          <p:nvPr/>
        </p:nvSpPr>
        <p:spPr>
          <a:xfrm>
            <a:off x="7608902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FD1F0E4-BAD6-44F1-8A12-5F1D711275D6}"/>
              </a:ext>
            </a:extLst>
          </p:cNvPr>
          <p:cNvSpPr/>
          <p:nvPr/>
        </p:nvSpPr>
        <p:spPr>
          <a:xfrm>
            <a:off x="8272477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6C6B943-A679-45F1-8EE8-33F7EE26037E}"/>
              </a:ext>
            </a:extLst>
          </p:cNvPr>
          <p:cNvSpPr/>
          <p:nvPr/>
        </p:nvSpPr>
        <p:spPr>
          <a:xfrm>
            <a:off x="8936052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80E4EB-10C6-46BB-818C-E48F4D5CAAEF}"/>
              </a:ext>
            </a:extLst>
          </p:cNvPr>
          <p:cNvSpPr/>
          <p:nvPr/>
        </p:nvSpPr>
        <p:spPr>
          <a:xfrm>
            <a:off x="2803525" y="466724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0000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pic>
        <p:nvPicPr>
          <p:cNvPr id="22" name="그림 21" descr="화난 판다">
            <a:extLst>
              <a:ext uri="{FF2B5EF4-FFF2-40B4-BE49-F238E27FC236}">
                <a16:creationId xmlns:a16="http://schemas.microsoft.com/office/drawing/2014/main" id="{20E4D484-C007-4C76-961E-EED0325B7B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86" y="2870217"/>
            <a:ext cx="3026116" cy="3026116"/>
          </a:xfrm>
          <a:prstGeom prst="rect">
            <a:avLst/>
          </a:prstGeom>
        </p:spPr>
      </p:pic>
      <p:pic>
        <p:nvPicPr>
          <p:cNvPr id="40" name="그림 39" descr="행복한 판다">
            <a:extLst>
              <a:ext uri="{FF2B5EF4-FFF2-40B4-BE49-F238E27FC236}">
                <a16:creationId xmlns:a16="http://schemas.microsoft.com/office/drawing/2014/main" id="{C2F21C4E-D76D-49E5-BDF3-D1D154E69F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52" y="2713883"/>
            <a:ext cx="3012011" cy="301201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712D0C-476B-4CFB-B603-6038026EC9F0}"/>
              </a:ext>
            </a:extLst>
          </p:cNvPr>
          <p:cNvSpPr/>
          <p:nvPr/>
        </p:nvSpPr>
        <p:spPr>
          <a:xfrm>
            <a:off x="7354101" y="466724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0000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BCD465B-9D8D-4B54-9171-FDF5D60244AF}"/>
              </a:ext>
            </a:extLst>
          </p:cNvPr>
          <p:cNvSpPr/>
          <p:nvPr/>
        </p:nvSpPr>
        <p:spPr>
          <a:xfrm>
            <a:off x="7350926" y="466724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0200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6850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9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8300" y="1676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4697437" y="2160906"/>
            <a:ext cx="3384929" cy="4903642"/>
          </a:xfr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24AFA66-88C2-4DB9-9196-6A300CCC56E8}"/>
              </a:ext>
            </a:extLst>
          </p:cNvPr>
          <p:cNvSpPr/>
          <p:nvPr/>
        </p:nvSpPr>
        <p:spPr>
          <a:xfrm>
            <a:off x="3013075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C5515DA-03AF-467A-8274-8712787E5E90}"/>
              </a:ext>
            </a:extLst>
          </p:cNvPr>
          <p:cNvSpPr/>
          <p:nvPr/>
        </p:nvSpPr>
        <p:spPr>
          <a:xfrm>
            <a:off x="3676650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282EBE-3349-4B21-A847-0AAE4FD7129E}"/>
              </a:ext>
            </a:extLst>
          </p:cNvPr>
          <p:cNvSpPr/>
          <p:nvPr/>
        </p:nvSpPr>
        <p:spPr>
          <a:xfrm>
            <a:off x="4340225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2D0ED2-3DBF-4A89-91F9-7A9B22101B5E}"/>
              </a:ext>
            </a:extLst>
          </p:cNvPr>
          <p:cNvSpPr/>
          <p:nvPr/>
        </p:nvSpPr>
        <p:spPr>
          <a:xfrm>
            <a:off x="7608902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FD1F0E4-BAD6-44F1-8A12-5F1D711275D6}"/>
              </a:ext>
            </a:extLst>
          </p:cNvPr>
          <p:cNvSpPr/>
          <p:nvPr/>
        </p:nvSpPr>
        <p:spPr>
          <a:xfrm>
            <a:off x="8272477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6C6B943-A679-45F1-8EE8-33F7EE26037E}"/>
              </a:ext>
            </a:extLst>
          </p:cNvPr>
          <p:cNvSpPr/>
          <p:nvPr/>
        </p:nvSpPr>
        <p:spPr>
          <a:xfrm>
            <a:off x="8936052" y="1288473"/>
            <a:ext cx="596900" cy="6477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80E4EB-10C6-46BB-818C-E48F4D5CAAEF}"/>
              </a:ext>
            </a:extLst>
          </p:cNvPr>
          <p:cNvSpPr/>
          <p:nvPr/>
        </p:nvSpPr>
        <p:spPr>
          <a:xfrm>
            <a:off x="2803525" y="466724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0000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712D0C-476B-4CFB-B603-6038026EC9F0}"/>
              </a:ext>
            </a:extLst>
          </p:cNvPr>
          <p:cNvSpPr/>
          <p:nvPr/>
        </p:nvSpPr>
        <p:spPr>
          <a:xfrm>
            <a:off x="7354101" y="466724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0000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7A4484-A40A-4DD4-9B70-A6568E1107F6}"/>
              </a:ext>
            </a:extLst>
          </p:cNvPr>
          <p:cNvSpPr/>
          <p:nvPr/>
        </p:nvSpPr>
        <p:spPr>
          <a:xfrm>
            <a:off x="7354101" y="457927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0200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994014-3AED-46BE-A15B-97E3E612D86A}"/>
              </a:ext>
            </a:extLst>
          </p:cNvPr>
          <p:cNvSpPr/>
          <p:nvPr/>
        </p:nvSpPr>
        <p:spPr>
          <a:xfrm>
            <a:off x="7360451" y="466723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0400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8300F0-9AAA-4E3B-BE28-EC49F75EAB23}"/>
              </a:ext>
            </a:extLst>
          </p:cNvPr>
          <p:cNvSpPr/>
          <p:nvPr/>
        </p:nvSpPr>
        <p:spPr>
          <a:xfrm>
            <a:off x="7347751" y="457926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0600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8161D5-909B-48C9-8979-BA2A60D39464}"/>
              </a:ext>
            </a:extLst>
          </p:cNvPr>
          <p:cNvSpPr/>
          <p:nvPr/>
        </p:nvSpPr>
        <p:spPr>
          <a:xfrm>
            <a:off x="7341401" y="457926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0800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C8D78F-E6AD-49F2-BCA3-7749B77B3997}"/>
              </a:ext>
            </a:extLst>
          </p:cNvPr>
          <p:cNvSpPr/>
          <p:nvPr/>
        </p:nvSpPr>
        <p:spPr>
          <a:xfrm>
            <a:off x="7357276" y="457925"/>
            <a:ext cx="2292350" cy="747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rgbClr val="FF0000"/>
                </a:solidFill>
              </a:rPr>
              <a:t>1000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AD905F-51AB-4DE6-85E7-06555E6A3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2724203"/>
            <a:ext cx="2709863" cy="2634821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6700A926-DE32-4DDC-9A71-574069240EF8}"/>
              </a:ext>
            </a:extLst>
          </p:cNvPr>
          <p:cNvSpPr/>
          <p:nvPr/>
        </p:nvSpPr>
        <p:spPr>
          <a:xfrm>
            <a:off x="139761" y="3213176"/>
            <a:ext cx="2328057" cy="2100445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3CF31E7C-5976-4D9F-9978-22C0A54C0817}"/>
              </a:ext>
            </a:extLst>
          </p:cNvPr>
          <p:cNvSpPr/>
          <p:nvPr/>
        </p:nvSpPr>
        <p:spPr>
          <a:xfrm>
            <a:off x="1908993" y="2446672"/>
            <a:ext cx="2867025" cy="1322505"/>
          </a:xfrm>
          <a:prstGeom prst="wedgeEllipseCallout">
            <a:avLst>
              <a:gd name="adj1" fmla="val -59814"/>
              <a:gd name="adj2" fmla="val 105713"/>
            </a:avLst>
          </a:prstGeom>
          <a:solidFill>
            <a:schemeClr val="bg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isometricOffAxis2Lef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다음에 맞춘다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7087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animBg="1"/>
      <p:bldP spid="35" grpId="0" animBg="1"/>
      <p:bldP spid="26" grpId="0" animBg="1"/>
      <p:bldP spid="27" grpId="0" animBg="1"/>
      <p:bldP spid="30" grpId="0" animBg="1"/>
      <p:bldP spid="28" grpId="0" animBg="1"/>
      <p:bldP spid="29" grpId="0" animBg="1"/>
      <p:bldP spid="39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883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013100" y="2882375"/>
            <a:ext cx="4530566" cy="1093250"/>
            <a:chOff x="3427235" y="2432390"/>
            <a:chExt cx="4530566" cy="1093250"/>
          </a:xfrm>
        </p:grpSpPr>
        <p:sp>
          <p:nvSpPr>
            <p:cNvPr id="46" name="모서리가 둥근 직사각형 45"/>
            <p:cNvSpPr/>
            <p:nvPr/>
          </p:nvSpPr>
          <p:spPr>
            <a:xfrm rot="4430247">
              <a:off x="5245306" y="1280279"/>
              <a:ext cx="427290" cy="40634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4430247">
              <a:off x="7535576" y="2432383"/>
              <a:ext cx="422218" cy="4222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모서리가 둥근 직사각형 43"/>
          <p:cNvSpPr/>
          <p:nvPr/>
        </p:nvSpPr>
        <p:spPr>
          <a:xfrm rot="4430247">
            <a:off x="1389755" y="2693751"/>
            <a:ext cx="296926" cy="28236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 rot="4430247">
            <a:off x="5245306" y="374423"/>
            <a:ext cx="427290" cy="4063431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 rot="4430247">
            <a:off x="4731161" y="1804988"/>
            <a:ext cx="296926" cy="28236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0291625" y="3665226"/>
            <a:ext cx="151333" cy="1393270"/>
            <a:chOff x="2865331" y="312631"/>
            <a:chExt cx="79588" cy="732739"/>
          </a:xfrm>
        </p:grpSpPr>
        <p:sp>
          <p:nvSpPr>
            <p:cNvPr id="34" name="타원 33"/>
            <p:cNvSpPr/>
            <p:nvPr/>
          </p:nvSpPr>
          <p:spPr>
            <a:xfrm>
              <a:off x="2865331" y="31263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865331" y="44326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865331" y="57389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2865331" y="70452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2865331" y="83515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865331" y="96578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개체 틀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>
            <a:fillRect/>
          </a:stretch>
        </p:blipFill>
        <p:spPr/>
      </p:pic>
      <p:sp>
        <p:nvSpPr>
          <p:cNvPr id="12" name="자유형 11"/>
          <p:cNvSpPr/>
          <p:nvPr/>
        </p:nvSpPr>
        <p:spPr>
          <a:xfrm rot="5400000" flipH="1">
            <a:off x="4704115" y="-626186"/>
            <a:ext cx="2780071" cy="12188301"/>
          </a:xfrm>
          <a:custGeom>
            <a:avLst/>
            <a:gdLst>
              <a:gd name="connsiteX0" fmla="*/ 2780071 w 2780071"/>
              <a:gd name="connsiteY0" fmla="*/ 6092301 h 12188301"/>
              <a:gd name="connsiteX1" fmla="*/ 1783660 w 2780071"/>
              <a:gd name="connsiteY1" fmla="*/ 78427 h 12188301"/>
              <a:gd name="connsiteX2" fmla="*/ 1750756 w 2780071"/>
              <a:gd name="connsiteY2" fmla="*/ 0 h 12188301"/>
              <a:gd name="connsiteX3" fmla="*/ 0 w 2780071"/>
              <a:gd name="connsiteY3" fmla="*/ 0 h 12188301"/>
              <a:gd name="connsiteX4" fmla="*/ 0 w 2780071"/>
              <a:gd name="connsiteY4" fmla="*/ 12188301 h 12188301"/>
              <a:gd name="connsiteX5" fmla="*/ 1749205 w 2780071"/>
              <a:gd name="connsiteY5" fmla="*/ 12188301 h 12188301"/>
              <a:gd name="connsiteX6" fmla="*/ 1783660 w 2780071"/>
              <a:gd name="connsiteY6" fmla="*/ 12106175 h 12188301"/>
              <a:gd name="connsiteX7" fmla="*/ 2780071 w 2780071"/>
              <a:gd name="connsiteY7" fmla="*/ 6092301 h 1218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0071" h="12188301">
                <a:moveTo>
                  <a:pt x="2780071" y="6092301"/>
                </a:moveTo>
                <a:cubicBezTo>
                  <a:pt x="2780071" y="3743737"/>
                  <a:pt x="2399294" y="1617511"/>
                  <a:pt x="1783660" y="78427"/>
                </a:cubicBezTo>
                <a:lnTo>
                  <a:pt x="1750756" y="0"/>
                </a:lnTo>
                <a:lnTo>
                  <a:pt x="0" y="0"/>
                </a:lnTo>
                <a:lnTo>
                  <a:pt x="0" y="12188301"/>
                </a:lnTo>
                <a:lnTo>
                  <a:pt x="1749205" y="12188301"/>
                </a:lnTo>
                <a:lnTo>
                  <a:pt x="1783660" y="12106175"/>
                </a:lnTo>
                <a:cubicBezTo>
                  <a:pt x="2399294" y="10567091"/>
                  <a:pt x="2780071" y="8440865"/>
                  <a:pt x="2780071" y="60923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24000" y="4255558"/>
            <a:ext cx="9144000" cy="238760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2865331" y="312631"/>
            <a:ext cx="79588" cy="732739"/>
            <a:chOff x="2865331" y="312631"/>
            <a:chExt cx="79588" cy="732739"/>
          </a:xfrm>
        </p:grpSpPr>
        <p:sp>
          <p:nvSpPr>
            <p:cNvPr id="25" name="타원 24"/>
            <p:cNvSpPr/>
            <p:nvPr/>
          </p:nvSpPr>
          <p:spPr>
            <a:xfrm>
              <a:off x="2865331" y="31263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865331" y="44326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2865331" y="573891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865331" y="70452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865331" y="83515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865331" y="965780"/>
              <a:ext cx="79588" cy="795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/>
          <p:cNvSpPr/>
          <p:nvPr/>
        </p:nvSpPr>
        <p:spPr>
          <a:xfrm rot="4430247">
            <a:off x="7535576" y="1526527"/>
            <a:ext cx="422218" cy="42223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9068907" y="1263748"/>
            <a:ext cx="275118" cy="1160312"/>
            <a:chOff x="5544851" y="965200"/>
            <a:chExt cx="213012" cy="898380"/>
          </a:xfrm>
          <a:solidFill>
            <a:schemeClr val="bg1"/>
          </a:solidFill>
        </p:grpSpPr>
        <p:sp>
          <p:nvSpPr>
            <p:cNvPr id="50" name="이등변 삼각형 49"/>
            <p:cNvSpPr/>
            <p:nvPr/>
          </p:nvSpPr>
          <p:spPr>
            <a:xfrm flipV="1">
              <a:off x="5544851" y="965200"/>
              <a:ext cx="213012" cy="136380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flipV="1">
              <a:off x="5544851" y="1155700"/>
              <a:ext cx="213012" cy="1363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flipV="1">
              <a:off x="5544851" y="1346200"/>
              <a:ext cx="213012" cy="1363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flipV="1">
              <a:off x="5544851" y="1536700"/>
              <a:ext cx="213012" cy="1363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5544851" y="1727200"/>
              <a:ext cx="213012" cy="13638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1097732" y="692248"/>
            <a:ext cx="201731" cy="850802"/>
            <a:chOff x="5544851" y="965200"/>
            <a:chExt cx="213012" cy="898380"/>
          </a:xfrm>
          <a:solidFill>
            <a:schemeClr val="bg1"/>
          </a:solidFill>
        </p:grpSpPr>
        <p:sp>
          <p:nvSpPr>
            <p:cNvPr id="57" name="이등변 삼각형 56"/>
            <p:cNvSpPr/>
            <p:nvPr/>
          </p:nvSpPr>
          <p:spPr>
            <a:xfrm flipV="1">
              <a:off x="5544851" y="965200"/>
              <a:ext cx="213012" cy="136380"/>
            </a:xfrm>
            <a:prstGeom prst="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flipV="1">
              <a:off x="5544851" y="1155700"/>
              <a:ext cx="213012" cy="1363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flipV="1">
              <a:off x="5544851" y="1346200"/>
              <a:ext cx="213012" cy="1363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flipV="1">
              <a:off x="5544851" y="1536700"/>
              <a:ext cx="213012" cy="13638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5544851" y="1727200"/>
              <a:ext cx="213012" cy="136380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832C5257-45F8-47D8-9D90-6912AA2CB37E}"/>
              </a:ext>
            </a:extLst>
          </p:cNvPr>
          <p:cNvSpPr/>
          <p:nvPr/>
        </p:nvSpPr>
        <p:spPr>
          <a:xfrm>
            <a:off x="4383738" y="66050"/>
            <a:ext cx="3086098" cy="1597033"/>
          </a:xfrm>
          <a:prstGeom prst="cloudCallout">
            <a:avLst>
              <a:gd name="adj1" fmla="val -46356"/>
              <a:gd name="adj2" fmla="val 48186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아</a:t>
            </a:r>
            <a:r>
              <a:rPr lang="en-US" altLang="ko-KR" sz="2400" dirty="0">
                <a:solidFill>
                  <a:schemeClr val="tx1"/>
                </a:solidFill>
              </a:rPr>
              <a:t>..</a:t>
            </a:r>
            <a:r>
              <a:rPr lang="ko-KR" altLang="en-US" sz="2400" dirty="0">
                <a:solidFill>
                  <a:schemeClr val="tx1"/>
                </a:solidFill>
              </a:rPr>
              <a:t> 기계차이</a:t>
            </a:r>
          </a:p>
        </p:txBody>
      </p:sp>
    </p:spTree>
    <p:extLst>
      <p:ext uri="{BB962C8B-B14F-4D97-AF65-F5344CB8AC3E}">
        <p14:creationId xmlns:p14="http://schemas.microsoft.com/office/powerpoint/2010/main" val="186929849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DCDE45-11DF-4F4D-A85F-EB2CF7BBAD8E}"/>
              </a:ext>
            </a:extLst>
          </p:cNvPr>
          <p:cNvGrpSpPr/>
          <p:nvPr/>
        </p:nvGrpSpPr>
        <p:grpSpPr>
          <a:xfrm>
            <a:off x="887608" y="1862663"/>
            <a:ext cx="5141720" cy="3662513"/>
            <a:chOff x="583962" y="1680318"/>
            <a:chExt cx="5141720" cy="3662513"/>
          </a:xfrm>
        </p:grpSpPr>
        <p:sp>
          <p:nvSpPr>
            <p:cNvPr id="6" name="제목 3">
              <a:extLst>
                <a:ext uri="{FF2B5EF4-FFF2-40B4-BE49-F238E27FC236}">
                  <a16:creationId xmlns:a16="http://schemas.microsoft.com/office/drawing/2014/main" id="{29350DAA-7ABC-4968-A317-113FECA94406}"/>
                </a:ext>
              </a:extLst>
            </p:cNvPr>
            <p:cNvSpPr txBox="1">
              <a:spLocks/>
            </p:cNvSpPr>
            <p:nvPr/>
          </p:nvSpPr>
          <p:spPr>
            <a:xfrm>
              <a:off x="583962" y="1680318"/>
              <a:ext cx="5141720" cy="92530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Seattle Sans" panose="00000400000000000000" pitchFamily="2" charset="0"/>
                </a:rPr>
                <a:t>설명</a:t>
              </a:r>
              <a:endParaRPr lang="en-US" altLang="ko-KR" sz="6000" dirty="0">
                <a:solidFill>
                  <a:schemeClr val="bg1"/>
                </a:solidFill>
                <a:latin typeface="Seattle Sans" panose="00000400000000000000" pitchFamily="2" charset="0"/>
              </a:endParaRPr>
            </a:p>
          </p:txBody>
        </p:sp>
        <p:sp>
          <p:nvSpPr>
            <p:cNvPr id="7" name="내용 개체 틀 10">
              <a:extLst>
                <a:ext uri="{FF2B5EF4-FFF2-40B4-BE49-F238E27FC236}">
                  <a16:creationId xmlns:a16="http://schemas.microsoft.com/office/drawing/2014/main" id="{D02C6542-10B7-482B-AFA7-30425198B87D}"/>
                </a:ext>
              </a:extLst>
            </p:cNvPr>
            <p:cNvSpPr txBox="1">
              <a:spLocks/>
            </p:cNvSpPr>
            <p:nvPr/>
          </p:nvSpPr>
          <p:spPr>
            <a:xfrm>
              <a:off x="1447656" y="2772661"/>
              <a:ext cx="3414332" cy="25701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25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 algn="ctr">
                <a:lnSpc>
                  <a:spcPct val="150000"/>
                </a:lnSpc>
                <a:spcBef>
                  <a:spcPts val="0"/>
                </a:spcBef>
                <a:spcAft>
                  <a:spcPts val="200"/>
                </a:spcAft>
                <a:buAutoNum type="arabicPlain"/>
              </a:pPr>
              <a:r>
                <a:rPr lang="ko-KR" altLang="en-US" sz="3200" dirty="0">
                  <a:solidFill>
                    <a:schemeClr val="bg1"/>
                  </a:solidFill>
                  <a:latin typeface="+mn-lt"/>
                  <a:ea typeface="+mn-ea"/>
                </a:rPr>
                <a:t>준비방법</a:t>
              </a:r>
              <a:endParaRPr lang="en-US" altLang="ko-KR" sz="3200" dirty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marL="514350" indent="-514350" algn="ctr">
                <a:lnSpc>
                  <a:spcPct val="150000"/>
                </a:lnSpc>
                <a:spcBef>
                  <a:spcPts val="0"/>
                </a:spcBef>
                <a:spcAft>
                  <a:spcPts val="200"/>
                </a:spcAft>
                <a:buAutoNum type="arabicPlain"/>
              </a:pPr>
              <a:r>
                <a:rPr lang="ko-KR" altLang="en-US" sz="3200" dirty="0">
                  <a:solidFill>
                    <a:schemeClr val="bg1"/>
                  </a:solidFill>
                  <a:latin typeface="+mn-lt"/>
                  <a:ea typeface="+mn-ea"/>
                </a:rPr>
                <a:t>기능설명</a:t>
              </a:r>
              <a:endParaRPr lang="en-US" altLang="ko-KR" sz="3200" dirty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marL="514350" indent="-514350" algn="ctr">
                <a:lnSpc>
                  <a:spcPct val="150000"/>
                </a:lnSpc>
                <a:spcBef>
                  <a:spcPts val="0"/>
                </a:spcBef>
                <a:spcAft>
                  <a:spcPts val="200"/>
                </a:spcAft>
                <a:buAutoNum type="arabicPlain"/>
              </a:pPr>
              <a:r>
                <a:rPr lang="ko-KR" altLang="en-US" sz="3200" dirty="0">
                  <a:solidFill>
                    <a:schemeClr val="bg1"/>
                  </a:solidFill>
                  <a:latin typeface="+mn-lt"/>
                  <a:ea typeface="+mn-ea"/>
                </a:rPr>
                <a:t>교육방법</a:t>
              </a:r>
              <a:endParaRPr lang="en-US" altLang="ko-KR" sz="3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1" name="그림 개체 틀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  <p:sp>
        <p:nvSpPr>
          <p:cNvPr id="2" name="직사각형 1"/>
          <p:cNvSpPr/>
          <p:nvPr/>
        </p:nvSpPr>
        <p:spPr>
          <a:xfrm>
            <a:off x="467389" y="504824"/>
            <a:ext cx="11257222" cy="5848352"/>
          </a:xfrm>
          <a:prstGeom prst="rect">
            <a:avLst/>
          </a:prstGeom>
          <a:noFill/>
          <a:ln w="57150" cap="sq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492295" y="219601"/>
            <a:ext cx="570974" cy="5709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13902" y="2869544"/>
            <a:ext cx="381774" cy="381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533724" y="2955006"/>
            <a:ext cx="381774" cy="3817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395751" y="1606550"/>
            <a:ext cx="213012" cy="898380"/>
            <a:chOff x="5544851" y="965200"/>
            <a:chExt cx="213012" cy="898380"/>
          </a:xfrm>
        </p:grpSpPr>
        <p:sp>
          <p:nvSpPr>
            <p:cNvPr id="18" name="이등변 삼각형 17"/>
            <p:cNvSpPr/>
            <p:nvPr/>
          </p:nvSpPr>
          <p:spPr>
            <a:xfrm flipV="1">
              <a:off x="5544851" y="965200"/>
              <a:ext cx="213012" cy="1363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5544851" y="1155700"/>
              <a:ext cx="213012" cy="13638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flipV="1">
              <a:off x="5544851" y="1346200"/>
              <a:ext cx="213012" cy="136380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5544851" y="1536700"/>
              <a:ext cx="213012" cy="13638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5544851" y="1727200"/>
              <a:ext cx="213012" cy="1363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796301" y="4968875"/>
            <a:ext cx="172394" cy="727075"/>
            <a:chOff x="5544851" y="965200"/>
            <a:chExt cx="213012" cy="898380"/>
          </a:xfrm>
        </p:grpSpPr>
        <p:sp>
          <p:nvSpPr>
            <p:cNvPr id="24" name="이등변 삼각형 23"/>
            <p:cNvSpPr/>
            <p:nvPr/>
          </p:nvSpPr>
          <p:spPr>
            <a:xfrm flipV="1">
              <a:off x="5544851" y="965200"/>
              <a:ext cx="213012" cy="1363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5544851" y="1155700"/>
              <a:ext cx="213012" cy="13638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flipV="1">
              <a:off x="5544851" y="1346200"/>
              <a:ext cx="213012" cy="136380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flipV="1">
              <a:off x="5544851" y="1536700"/>
              <a:ext cx="213012" cy="136380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/>
            <p:cNvSpPr/>
            <p:nvPr/>
          </p:nvSpPr>
          <p:spPr>
            <a:xfrm flipV="1">
              <a:off x="5544851" y="1727200"/>
              <a:ext cx="213012" cy="13638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63019" y="5337405"/>
            <a:ext cx="408740" cy="4087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5468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34640"/>
            <a:ext cx="12192000" cy="4023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4946" y="1654815"/>
            <a:ext cx="580867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altLang="ko-KR" sz="6400" dirty="0">
                <a:solidFill>
                  <a:schemeClr val="accent2"/>
                </a:solidFill>
                <a:latin typeface="Seattle Sans" panose="00000400000000000000" pitchFamily="2" charset="0"/>
                <a:ea typeface="+mj-ea"/>
                <a:cs typeface="+mj-cs"/>
              </a:rPr>
              <a:t>1.  </a:t>
            </a:r>
            <a:r>
              <a:rPr lang="ko-KR" altLang="en-US" sz="6400" dirty="0">
                <a:solidFill>
                  <a:schemeClr val="accent2"/>
                </a:solidFill>
                <a:latin typeface="Seattle Sans" panose="00000400000000000000" pitchFamily="2" charset="0"/>
                <a:ea typeface="+mj-ea"/>
                <a:cs typeface="+mj-cs"/>
              </a:rPr>
              <a:t>준비방법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C59271-CDB5-4051-B9EC-1F31EBA6110F}"/>
              </a:ext>
            </a:extLst>
          </p:cNvPr>
          <p:cNvSpPr/>
          <p:nvPr/>
        </p:nvSpPr>
        <p:spPr>
          <a:xfrm flipH="1">
            <a:off x="5941644" y="3171825"/>
            <a:ext cx="2330533" cy="3046988"/>
          </a:xfrm>
          <a:prstGeom prst="rect">
            <a:avLst/>
          </a:prstGeom>
          <a:solidFill>
            <a:schemeClr val="bg1">
              <a:alpha val="23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준비물</a:t>
            </a:r>
            <a:endParaRPr lang="en-US" altLang="ko-KR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1.LED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2.Dot Matrix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3.LCD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4.StepMotor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5.Push Switch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6.Buzzer</a:t>
            </a: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7.FND</a:t>
            </a: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  <p:sp>
        <p:nvSpPr>
          <p:cNvPr id="10" name="타원 9"/>
          <p:cNvSpPr/>
          <p:nvPr/>
        </p:nvSpPr>
        <p:spPr>
          <a:xfrm>
            <a:off x="5114925" y="1152525"/>
            <a:ext cx="400050" cy="400050"/>
          </a:xfrm>
          <a:prstGeom prst="ellipse">
            <a:avLst/>
          </a:pr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162550" y="4810125"/>
            <a:ext cx="295275" cy="295275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86325" y="3790950"/>
            <a:ext cx="123825" cy="123825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323975" y="5267325"/>
            <a:ext cx="333375" cy="333375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657350" y="4286250"/>
            <a:ext cx="200026" cy="200026"/>
          </a:xfrm>
          <a:prstGeom prst="ellipse">
            <a:avLst/>
          </a:prstGeom>
          <a:solidFill>
            <a:schemeClr val="accent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95375" y="3171825"/>
            <a:ext cx="200026" cy="20002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8C81B-1926-4E8F-899C-5EA93891833A}"/>
              </a:ext>
            </a:extLst>
          </p:cNvPr>
          <p:cNvSpPr/>
          <p:nvPr/>
        </p:nvSpPr>
        <p:spPr>
          <a:xfrm flipH="1">
            <a:off x="8531604" y="3171825"/>
            <a:ext cx="3473042" cy="1200329"/>
          </a:xfrm>
          <a:prstGeom prst="rect">
            <a:avLst/>
          </a:prstGeom>
          <a:solidFill>
            <a:schemeClr val="bg1">
              <a:alpha val="23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설치순서</a:t>
            </a:r>
            <a:endParaRPr lang="en-US" altLang="ko-KR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준비물 실행</a:t>
            </a:r>
            <a:endParaRPr lang="en-US" altLang="ko-KR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/>
            <a:r>
              <a:rPr lang="en-US" altLang="ko-KR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 Push Switch</a:t>
            </a:r>
            <a:r>
              <a:rPr lang="ko-KR" altLang="en-US" sz="24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로 시작</a:t>
            </a:r>
            <a:endParaRPr lang="en-US" altLang="ko-KR" sz="2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9846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560" y="2518738"/>
            <a:ext cx="445957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2. </a:t>
            </a:r>
            <a:r>
              <a:rPr lang="ko-KR" altLang="en-US" sz="6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기능 설명</a:t>
            </a: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>
          <a:xfrm>
            <a:off x="4579238" y="277977"/>
            <a:ext cx="2870200" cy="6664142"/>
          </a:xfrm>
        </p:spPr>
      </p:pic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8300" y="1676400"/>
            <a:ext cx="2286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11CB8F4E-918B-4E4E-AF61-06F3BC8C581F}"/>
              </a:ext>
            </a:extLst>
          </p:cNvPr>
          <p:cNvSpPr/>
          <p:nvPr/>
        </p:nvSpPr>
        <p:spPr>
          <a:xfrm>
            <a:off x="7361347" y="233385"/>
            <a:ext cx="2259697" cy="1006429"/>
          </a:xfrm>
          <a:prstGeom prst="cloudCallout">
            <a:avLst>
              <a:gd name="adj1" fmla="val -64269"/>
              <a:gd name="adj2" fmla="val 466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9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?..?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747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8939519" y="2179359"/>
            <a:ext cx="3384929" cy="4903642"/>
          </a:xfrm>
        </p:spPr>
      </p:pic>
      <p:pic>
        <p:nvPicPr>
          <p:cNvPr id="1026" name="Picture 2" descr="아두이노 I2C 1602 LCD 모듈 [SZH-EK101] / 디바이스마트">
            <a:extLst>
              <a:ext uri="{FF2B5EF4-FFF2-40B4-BE49-F238E27FC236}">
                <a16:creationId xmlns:a16="http://schemas.microsoft.com/office/drawing/2014/main" id="{CF20EB3C-35C8-488F-8E54-E457B04C7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33175" r="16186" b="32666"/>
          <a:stretch/>
        </p:blipFill>
        <p:spPr bwMode="auto">
          <a:xfrm>
            <a:off x="1755955" y="4093225"/>
            <a:ext cx="3058036" cy="9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장치, 조종판이(가) 표시된 사진&#10;&#10;자동 생성된 설명">
            <a:extLst>
              <a:ext uri="{FF2B5EF4-FFF2-40B4-BE49-F238E27FC236}">
                <a16:creationId xmlns:a16="http://schemas.microsoft.com/office/drawing/2014/main" id="{7A85D8BB-FA65-434A-B583-516BAB3FB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30" y="1633073"/>
            <a:ext cx="2995560" cy="1023541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3C6D661-63D7-47AC-BB8A-F40E64101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54" y="2893369"/>
            <a:ext cx="3058036" cy="94191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1BBA4-CE56-4C35-B892-A79C8BE772E6}"/>
              </a:ext>
            </a:extLst>
          </p:cNvPr>
          <p:cNvSpPr/>
          <p:nvPr/>
        </p:nvSpPr>
        <p:spPr>
          <a:xfrm>
            <a:off x="2067572" y="175280"/>
            <a:ext cx="8945845" cy="491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                             기능 설명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                                 LED</a:t>
            </a: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:</a:t>
            </a: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목숨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                                 FND : </a:t>
            </a: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점수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                                  LCD : </a:t>
            </a: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문제       </a:t>
            </a:r>
          </a:p>
        </p:txBody>
      </p:sp>
    </p:spTree>
    <p:extLst>
      <p:ext uri="{BB962C8B-B14F-4D97-AF65-F5344CB8AC3E}">
        <p14:creationId xmlns:p14="http://schemas.microsoft.com/office/powerpoint/2010/main" val="265113740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8939519" y="2179359"/>
            <a:ext cx="3384929" cy="4903642"/>
          </a:xfr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1BBA4-CE56-4C35-B892-A79C8BE772E6}"/>
              </a:ext>
            </a:extLst>
          </p:cNvPr>
          <p:cNvSpPr/>
          <p:nvPr/>
        </p:nvSpPr>
        <p:spPr>
          <a:xfrm>
            <a:off x="163323" y="1661996"/>
            <a:ext cx="4719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기능 설명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ko-KR" altLang="en-US" sz="3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문제 출제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488E83-08B5-4945-BFA3-42C10B2D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02" y="2179359"/>
            <a:ext cx="5503814" cy="20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17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8939519" y="2179359"/>
            <a:ext cx="3384929" cy="4903642"/>
          </a:xfr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1BBA4-CE56-4C35-B892-A79C8BE772E6}"/>
              </a:ext>
            </a:extLst>
          </p:cNvPr>
          <p:cNvSpPr/>
          <p:nvPr/>
        </p:nvSpPr>
        <p:spPr>
          <a:xfrm>
            <a:off x="163323" y="1661996"/>
            <a:ext cx="4719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기능 설명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ko-KR" altLang="en-US" sz="3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정답 입력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55E1A0-9487-4933-9D91-C87962DBB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30" y="377965"/>
            <a:ext cx="5637922" cy="60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87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8939519" y="2179359"/>
            <a:ext cx="3384929" cy="4903642"/>
          </a:xfr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1BBA4-CE56-4C35-B892-A79C8BE772E6}"/>
              </a:ext>
            </a:extLst>
          </p:cNvPr>
          <p:cNvSpPr/>
          <p:nvPr/>
        </p:nvSpPr>
        <p:spPr>
          <a:xfrm>
            <a:off x="163323" y="1661996"/>
            <a:ext cx="4719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기능 설명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ko-KR" altLang="en-US" sz="3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정답 비교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FE5399E-9150-4D52-BD79-C59444B7F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78" y="169658"/>
            <a:ext cx="5568837" cy="65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2803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55695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569527"/>
            <a:ext cx="12192000" cy="128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4200" y="673100"/>
            <a:ext cx="431800" cy="431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9452" y="4722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32952" y="3198847"/>
            <a:ext cx="220648" cy="220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437952" y="1647753"/>
            <a:ext cx="220648" cy="220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804400" y="736600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06626" y="4809314"/>
            <a:ext cx="372286" cy="3722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679700" y="1108435"/>
            <a:ext cx="266700" cy="2667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개체 틀 6">
            <a:extLst>
              <a:ext uri="{FF2B5EF4-FFF2-40B4-BE49-F238E27FC236}">
                <a16:creationId xmlns:a16="http://schemas.microsoft.com/office/drawing/2014/main" id="{310DA079-5199-45CD-B9E8-559190398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>
          <a:xfrm>
            <a:off x="8939519" y="2179359"/>
            <a:ext cx="3384929" cy="4903642"/>
          </a:xfr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61BBA4-CE56-4C35-B892-A79C8BE772E6}"/>
              </a:ext>
            </a:extLst>
          </p:cNvPr>
          <p:cNvSpPr/>
          <p:nvPr/>
        </p:nvSpPr>
        <p:spPr>
          <a:xfrm>
            <a:off x="163323" y="1661996"/>
            <a:ext cx="4719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54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기능 설명</a:t>
            </a:r>
            <a:endParaRPr lang="en-US" altLang="ko-KR" sz="5400" dirty="0">
              <a:solidFill>
                <a:schemeClr val="bg1"/>
              </a:solidFill>
              <a:latin typeface="Seattle Sans" panose="00000400000000000000" pitchFamily="2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ko-KR" sz="3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Dot </a:t>
            </a:r>
            <a:r>
              <a:rPr lang="ko-KR" altLang="en-US" sz="3600" dirty="0">
                <a:solidFill>
                  <a:schemeClr val="bg1"/>
                </a:solidFill>
                <a:latin typeface="Seattle Sans" panose="00000400000000000000" pitchFamily="2" charset="0"/>
                <a:ea typeface="+mj-ea"/>
                <a:cs typeface="+mj-cs"/>
              </a:rPr>
              <a:t>헤더파일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867E2E-C20F-4F87-AE05-338DECEC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60" y="3037131"/>
            <a:ext cx="6503275" cy="91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360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|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0.9|1.1|1|1.7|0.8|0.9|0.8"/>
</p:tagLst>
</file>

<file path=ppt/theme/theme1.xml><?xml version="1.0" encoding="utf-8"?>
<a:theme xmlns:a="http://schemas.openxmlformats.org/drawingml/2006/main" name="Office 테마">
  <a:themeElements>
    <a:clrScheme name="사용자 지정 302">
      <a:dk1>
        <a:sysClr val="windowText" lastClr="000000"/>
      </a:dk1>
      <a:lt1>
        <a:sysClr val="window" lastClr="FFFFFF"/>
      </a:lt1>
      <a:dk2>
        <a:srgbClr val="214F7D"/>
      </a:dk2>
      <a:lt2>
        <a:srgbClr val="E7E6E6"/>
      </a:lt2>
      <a:accent1>
        <a:srgbClr val="8FB9E2"/>
      </a:accent1>
      <a:accent2>
        <a:srgbClr val="FF849F"/>
      </a:accent2>
      <a:accent3>
        <a:srgbClr val="EFDC9B"/>
      </a:accent3>
      <a:accent4>
        <a:srgbClr val="6EE2D7"/>
      </a:accent4>
      <a:accent5>
        <a:srgbClr val="D8779A"/>
      </a:accent5>
      <a:accent6>
        <a:srgbClr val="FBB35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133</Words>
  <Application>Microsoft Office PowerPoint</Application>
  <PresentationFormat>와이드스크린</PresentationFormat>
  <Paragraphs>58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Seattle Sans</vt:lpstr>
      <vt:lpstr>Calibri</vt:lpstr>
      <vt:lpstr>Arial</vt:lpstr>
      <vt:lpstr>Calibri Light</vt:lpstr>
      <vt:lpstr>맑은 고딕</vt:lpstr>
      <vt:lpstr>Noto Sans</vt:lpstr>
      <vt:lpstr>Office 테마</vt:lpstr>
      <vt:lpstr>고급임베디스시스템 어린이 구구단 학습보드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dc:description>본 문서의 저작권은 예스폼(Yesform)에 있으며 _x000d_
무단 복제 배포 시 법적인 제재를 받을 수 있습니다.</dc:description>
  <cp:lastModifiedBy>박재용(2016146021)</cp:lastModifiedBy>
  <cp:revision>66</cp:revision>
  <dcterms:created xsi:type="dcterms:W3CDTF">2018-11-28T08:53:56Z</dcterms:created>
  <dcterms:modified xsi:type="dcterms:W3CDTF">2021-06-10T12:30:41Z</dcterms:modified>
  <cp:category>www.yesform.com</cp:category>
</cp:coreProperties>
</file>